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7" r:id="rId5"/>
  </p:sldIdLst>
  <p:sldSz cx="7772400" cy="10058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D531"/>
    <a:srgbClr val="FCD204"/>
    <a:srgbClr val="FAB317"/>
    <a:srgbClr val="7ACED7"/>
    <a:srgbClr val="F78604"/>
    <a:srgbClr val="F66050"/>
    <a:srgbClr val="E014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10"/>
    <p:restoredTop sz="94633"/>
  </p:normalViewPr>
  <p:slideViewPr>
    <p:cSldViewPr snapToGrid="0" snapToObjects="1">
      <p:cViewPr varScale="1">
        <p:scale>
          <a:sx n="57" d="100"/>
          <a:sy n="57" d="100"/>
        </p:scale>
        <p:origin x="2256" y="67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>
              <a:defRPr sz="1200"/>
            </a:lvl1pPr>
          </a:lstStyle>
          <a:p>
            <a:fld id="{39E891ED-A250-1E42-BDAB-5ED0625EB5A3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1173163"/>
            <a:ext cx="2447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1" tIns="47111" rIns="94221" bIns="471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3"/>
            <a:ext cx="5681980" cy="3696713"/>
          </a:xfrm>
          <a:prstGeom prst="rect">
            <a:avLst/>
          </a:prstGeom>
        </p:spPr>
        <p:txBody>
          <a:bodyPr vert="horz" lIns="94221" tIns="47111" rIns="94221" bIns="4711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>
              <a:defRPr sz="1200"/>
            </a:lvl1pPr>
          </a:lstStyle>
          <a:p>
            <a:fld id="{177B7FAA-A34B-9E43-B874-473581A38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1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95A38-D19D-3240-8E6B-2A485C2BE6B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76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eBr@boe.richmond.k12.ga.us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60098" y="2001663"/>
            <a:ext cx="34129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KG Neatly Printed" charset="0"/>
                <a:ea typeface="KG Neatly Printed" charset="0"/>
                <a:cs typeface="KG Neatly Printed" charset="0"/>
              </a:rPr>
              <a:t>Hello My name Mrs. Brenda Lee. I will be your resource teacher for 2025-2026 school year. I have been here at Lamar Milledge Elementary for 5 years and have taught resource K, 1</a:t>
            </a:r>
            <a:r>
              <a:rPr lang="en-US" sz="1200" baseline="30000" dirty="0">
                <a:latin typeface="KG Neatly Printed" charset="0"/>
                <a:ea typeface="KG Neatly Printed" charset="0"/>
                <a:cs typeface="KG Neatly Printed" charset="0"/>
              </a:rPr>
              <a:t>st</a:t>
            </a:r>
            <a:r>
              <a:rPr lang="en-US" sz="1200" dirty="0">
                <a:latin typeface="KG Neatly Printed" charset="0"/>
                <a:ea typeface="KG Neatly Printed" charset="0"/>
                <a:cs typeface="KG Neatly Printed" charset="0"/>
              </a:rPr>
              <a:t>, 2</a:t>
            </a:r>
            <a:r>
              <a:rPr lang="en-US" sz="1200" baseline="30000" dirty="0">
                <a:latin typeface="KG Neatly Printed" charset="0"/>
                <a:ea typeface="KG Neatly Printed" charset="0"/>
                <a:cs typeface="KG Neatly Printed" charset="0"/>
              </a:rPr>
              <a:t>nd</a:t>
            </a:r>
            <a:r>
              <a:rPr lang="en-US" sz="1200" dirty="0">
                <a:latin typeface="KG Neatly Printed" charset="0"/>
                <a:ea typeface="KG Neatly Printed" charset="0"/>
                <a:cs typeface="KG Neatly Printed" charset="0"/>
              </a:rPr>
              <a:t>, 3</a:t>
            </a:r>
            <a:r>
              <a:rPr lang="en-US" sz="1200" baseline="30000" dirty="0">
                <a:latin typeface="KG Neatly Printed" charset="0"/>
                <a:ea typeface="KG Neatly Printed" charset="0"/>
                <a:cs typeface="KG Neatly Printed" charset="0"/>
              </a:rPr>
              <a:t>rd</a:t>
            </a:r>
            <a:r>
              <a:rPr lang="en-US" sz="1200" dirty="0">
                <a:latin typeface="KG Neatly Printed" charset="0"/>
                <a:ea typeface="KG Neatly Printed" charset="0"/>
                <a:cs typeface="KG Neatly Printed" charset="0"/>
              </a:rPr>
              <a:t> grades. I have been married for 42 years and a mother of five children. I am looking forward to meeting everyone. It’s going to be a fantastic year!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4073" y="6136171"/>
            <a:ext cx="306268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Neatly Printed" charset="0"/>
                <a:ea typeface="KG Neatly Printed" charset="0"/>
                <a:cs typeface="KG Neatly Printed" charset="0"/>
              </a:rPr>
              <a:t>Email: </a:t>
            </a:r>
            <a:r>
              <a:rPr lang="en-US" dirty="0">
                <a:hlinkClick r:id="rId3"/>
              </a:rPr>
              <a:t>LeeBr@boe.richmond.k12.ga.us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Neatly Printed" charset="0"/>
            </a:endParaRP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Neatly Printed" charset="0"/>
                <a:ea typeface="KG Neatly Printed" charset="0"/>
                <a:cs typeface="KG Neatly Printed" charset="0"/>
              </a:rPr>
              <a:t>Phone #: 706-737-7262</a:t>
            </a:r>
          </a:p>
          <a:p>
            <a:pPr algn="ctr"/>
            <a:endParaRPr lang="en-US" sz="1600" dirty="0">
              <a:latin typeface="KG Neatly Printed" charset="0"/>
              <a:ea typeface="KG Neatly Printed" charset="0"/>
              <a:cs typeface="KG Neatly Printed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146" y="8756846"/>
            <a:ext cx="7192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Color: </a:t>
            </a:r>
            <a:r>
              <a:rPr lang="en-US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purple, red                   </a:t>
            </a:r>
            <a:r>
              <a:rPr lang="en-US" b="1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Drink</a:t>
            </a:r>
            <a:r>
              <a:rPr lang="en-US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: Pepsi </a:t>
            </a:r>
          </a:p>
          <a:p>
            <a:r>
              <a:rPr lang="en-US" b="1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Food</a:t>
            </a:r>
            <a:r>
              <a:rPr lang="en-US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: Soul food		       </a:t>
            </a:r>
            <a:r>
              <a:rPr lang="en-US" b="1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Subject</a:t>
            </a:r>
            <a:r>
              <a:rPr lang="en-US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: Math</a:t>
            </a:r>
          </a:p>
          <a:p>
            <a:r>
              <a:rPr lang="en-US" b="1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Restaurant</a:t>
            </a:r>
            <a:r>
              <a:rPr lang="en-US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: Red lobster         </a:t>
            </a:r>
            <a:r>
              <a:rPr lang="en-US" b="1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Sport</a:t>
            </a:r>
            <a:r>
              <a:rPr lang="en-US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: Basketball</a:t>
            </a:r>
            <a:endParaRPr lang="en-US" sz="2000" dirty="0">
              <a:latin typeface="Comic Sans MS" panose="030F0702030302020204" pitchFamily="66" charset="0"/>
              <a:ea typeface="KG Neatly Printed" charset="0"/>
              <a:cs typeface="KG Neatly Printed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4073" y="4433998"/>
            <a:ext cx="2623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Mrs. Lee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96338" y="4512649"/>
            <a:ext cx="2940483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 </a:t>
            </a:r>
            <a:r>
              <a:rPr lang="en-US" sz="1500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I graduated from Lucy Craft Laney High school in 1976. I received my bachelors of Arts at Paine College in 1980. I received my Masters of Education from Lesley University in October 2009. In June, 2010 I received my Masters of education in Special Education from Cambridge University. Lastly, I received my Specialist in Curriculum Instruction from Lincoln Memorial University.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61802" y="8121329"/>
            <a:ext cx="78611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     </a:t>
            </a:r>
            <a:r>
              <a:rPr lang="en-US" b="1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Hobbies: </a:t>
            </a:r>
            <a:r>
              <a:rPr lang="en-US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Shopping, cooking</a:t>
            </a:r>
          </a:p>
          <a:p>
            <a:r>
              <a:rPr lang="en-US" b="1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      Book: </a:t>
            </a:r>
            <a:r>
              <a:rPr lang="en-US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inspirational</a:t>
            </a:r>
            <a:r>
              <a:rPr lang="en-US" b="1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 </a:t>
            </a:r>
            <a:endParaRPr lang="en-US" sz="2000" dirty="0">
              <a:latin typeface="Comic Sans MS" panose="030F0702030302020204" pitchFamily="66" charset="0"/>
              <a:ea typeface="KG Neatly Printed" charset="0"/>
              <a:cs typeface="KG Neatly Printed" charset="0"/>
            </a:endParaRPr>
          </a:p>
          <a:p>
            <a:r>
              <a:rPr lang="en-US" dirty="0"/>
              <a:t>                        </a:t>
            </a:r>
          </a:p>
        </p:txBody>
      </p:sp>
      <p:pic>
        <p:nvPicPr>
          <p:cNvPr id="1026" name="Picture 2" descr="https://www.rcboe.org/cms/lib/GA01903614/Centricity/Domain/726/image_1040773531659725111449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01" t="11495" r="23399"/>
          <a:stretch/>
        </p:blipFill>
        <p:spPr bwMode="auto">
          <a:xfrm>
            <a:off x="492146" y="1985726"/>
            <a:ext cx="2505605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5449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37183411D63A46B099932C9EA03A2D" ma:contentTypeVersion="33" ma:contentTypeDescription="Create a new document." ma:contentTypeScope="" ma:versionID="058b699a2bcb206e421164714c3171db">
  <xsd:schema xmlns:xsd="http://www.w3.org/2001/XMLSchema" xmlns:xs="http://www.w3.org/2001/XMLSchema" xmlns:p="http://schemas.microsoft.com/office/2006/metadata/properties" xmlns:ns3="4fe98146-5e1e-4168-b55d-b67a3818c9fb" xmlns:ns4="d90ca092-4bec-4e23-aa5f-15e295414dbc" targetNamespace="http://schemas.microsoft.com/office/2006/metadata/properties" ma:root="true" ma:fieldsID="daeec3beea63f492d6fde30dae6a6e52" ns3:_="" ns4:_="">
    <xsd:import namespace="4fe98146-5e1e-4168-b55d-b67a3818c9fb"/>
    <xsd:import namespace="d90ca092-4bec-4e23-aa5f-15e295414db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98146-5e1e-4168-b55d-b67a3818c9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NotebookType" ma:index="13" nillable="true" ma:displayName="Notebook Type" ma:internalName="NotebookType">
      <xsd:simpleType>
        <xsd:restriction base="dms:Text"/>
      </xsd:simpleType>
    </xsd:element>
    <xsd:element name="FolderType" ma:index="14" nillable="true" ma:displayName="Folder Type" ma:internalName="FolderType">
      <xsd:simpleType>
        <xsd:restriction base="dms:Text"/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Owner" ma:index="18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9" nillable="true" ma:displayName="Math Settings" ma:internalName="Math_Settings">
      <xsd:simpleType>
        <xsd:restriction base="dms:Text"/>
      </xsd:simpleType>
    </xsd:element>
    <xsd:element name="DefaultSectionNames" ma:index="20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1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2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3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4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9" nillable="true" ma:displayName="Is Collaboration Space Locked" ma:internalName="Is_Collaboration_Space_Locked">
      <xsd:simpleType>
        <xsd:restriction base="dms:Boolean"/>
      </xsd:simpleType>
    </xsd:element>
    <xsd:element name="IsNotebookLocked" ma:index="30" nillable="true" ma:displayName="Is Notebook Locked" ma:internalName="IsNotebookLocked">
      <xsd:simpleType>
        <xsd:restriction base="dms:Boolean"/>
      </xsd:simpleType>
    </xsd:element>
    <xsd:element name="MediaLengthInSeconds" ma:index="34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39" nillable="true" ma:displayName="_activity" ma:hidden="true" ma:internalName="_activity">
      <xsd:simpleType>
        <xsd:restriction base="dms:Note"/>
      </xsd:simpleType>
    </xsd:element>
    <xsd:element name="MediaServiceObjectDetectorVersions" ma:index="4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ca092-4bec-4e23-aa5f-15e295414dbc" elementFormDefault="qualified">
    <xsd:import namespace="http://schemas.microsoft.com/office/2006/documentManagement/types"/>
    <xsd:import namespace="http://schemas.microsoft.com/office/infopath/2007/PartnerControls"/>
    <xsd:element name="SharedWithUsers" ma:index="3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th_Settings xmlns="4fe98146-5e1e-4168-b55d-b67a3818c9fb" xsi:nil="true"/>
    <Teachers xmlns="4fe98146-5e1e-4168-b55d-b67a3818c9fb">
      <UserInfo>
        <DisplayName/>
        <AccountId xsi:nil="true"/>
        <AccountType/>
      </UserInfo>
    </Teachers>
    <Is_Collaboration_Space_Locked xmlns="4fe98146-5e1e-4168-b55d-b67a3818c9fb" xsi:nil="true"/>
    <_activity xmlns="4fe98146-5e1e-4168-b55d-b67a3818c9fb" xsi:nil="true"/>
    <NotebookType xmlns="4fe98146-5e1e-4168-b55d-b67a3818c9fb" xsi:nil="true"/>
    <IsNotebookLocked xmlns="4fe98146-5e1e-4168-b55d-b67a3818c9fb" xsi:nil="true"/>
    <FolderType xmlns="4fe98146-5e1e-4168-b55d-b67a3818c9fb" xsi:nil="true"/>
    <Owner xmlns="4fe98146-5e1e-4168-b55d-b67a3818c9fb">
      <UserInfo>
        <DisplayName/>
        <AccountId xsi:nil="true"/>
        <AccountType/>
      </UserInfo>
    </Owner>
    <Students xmlns="4fe98146-5e1e-4168-b55d-b67a3818c9fb">
      <UserInfo>
        <DisplayName/>
        <AccountId xsi:nil="true"/>
        <AccountType/>
      </UserInfo>
    </Students>
    <TeamsChannelId xmlns="4fe98146-5e1e-4168-b55d-b67a3818c9fb" xsi:nil="true"/>
    <Student_Groups xmlns="4fe98146-5e1e-4168-b55d-b67a3818c9fb">
      <UserInfo>
        <DisplayName/>
        <AccountId xsi:nil="true"/>
        <AccountType/>
      </UserInfo>
    </Student_Groups>
    <Invited_Teachers xmlns="4fe98146-5e1e-4168-b55d-b67a3818c9fb" xsi:nil="true"/>
    <Templates xmlns="4fe98146-5e1e-4168-b55d-b67a3818c9fb" xsi:nil="true"/>
    <Self_Registration_Enabled xmlns="4fe98146-5e1e-4168-b55d-b67a3818c9fb" xsi:nil="true"/>
    <Has_Teacher_Only_SectionGroup xmlns="4fe98146-5e1e-4168-b55d-b67a3818c9fb" xsi:nil="true"/>
    <CultureName xmlns="4fe98146-5e1e-4168-b55d-b67a3818c9fb" xsi:nil="true"/>
    <AppVersion xmlns="4fe98146-5e1e-4168-b55d-b67a3818c9fb" xsi:nil="true"/>
    <Invited_Students xmlns="4fe98146-5e1e-4168-b55d-b67a3818c9fb" xsi:nil="true"/>
    <DefaultSectionNames xmlns="4fe98146-5e1e-4168-b55d-b67a3818c9f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91AD1B-3C6C-4D85-88F0-ADB0468A76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e98146-5e1e-4168-b55d-b67a3818c9fb"/>
    <ds:schemaRef ds:uri="d90ca092-4bec-4e23-aa5f-15e295414d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71F4D6-4D32-46B5-AE84-DB90C3B725A6}">
  <ds:schemaRefs>
    <ds:schemaRef ds:uri="http://schemas.microsoft.com/office/infopath/2007/PartnerControls"/>
    <ds:schemaRef ds:uri="http://schemas.openxmlformats.org/package/2006/metadata/core-properties"/>
    <ds:schemaRef ds:uri="4fe98146-5e1e-4168-b55d-b67a3818c9fb"/>
    <ds:schemaRef ds:uri="http://purl.org/dc/terms/"/>
    <ds:schemaRef ds:uri="http://schemas.microsoft.com/office/2006/documentManagement/types"/>
    <ds:schemaRef ds:uri="http://purl.org/dc/elements/1.1/"/>
    <ds:schemaRef ds:uri="http://www.w3.org/XML/1998/namespace"/>
    <ds:schemaRef ds:uri="d90ca092-4bec-4e23-aa5f-15e295414dbc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B9CEE58-4666-4087-B244-DC1AF4732CB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655</TotalTime>
  <Words>196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KG Neatly Printed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teacher</dc:title>
  <dc:creator>Alexis R.Gentiluomo</dc:creator>
  <cp:lastModifiedBy>Stokeling, Shameika</cp:lastModifiedBy>
  <cp:revision>44</cp:revision>
  <cp:lastPrinted>2022-07-31T20:45:56Z</cp:lastPrinted>
  <dcterms:created xsi:type="dcterms:W3CDTF">2017-02-09T18:54:15Z</dcterms:created>
  <dcterms:modified xsi:type="dcterms:W3CDTF">2025-07-28T18:11:07Z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0x0101003737183411D63A46B099932C9EA03A2D</vt:lpwstr>
  </property>
</Properties>
</file>